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6" r:id="rId9"/>
    <p:sldId id="267" r:id="rId10"/>
    <p:sldId id="275" r:id="rId11"/>
    <p:sldId id="276" r:id="rId12"/>
    <p:sldId id="268" r:id="rId13"/>
    <p:sldId id="269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D057F-EFD2-4D88-94AF-98C7A0791DF4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9D18B-0597-48B0-885E-2EAFED34F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46CB7-48EC-4DC8-AE28-8ACA9B304414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B5DD0-5C97-465E-B632-C69E62918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B7DC1-172E-46A3-B3C7-62338C16033E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7409E-A5E8-4D22-B21E-80E9B7B35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3C435-12B1-45C9-B7CA-9C714F03EF8D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96DC3-8C6F-4473-8D1A-9173BF23C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ECD51-38F1-442B-BF00-913E7CECDE47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398B-4E5C-4FF6-8C72-AD6A2B78B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7E6AA-A965-4335-BA13-CAC9440DD762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1488-1DE3-4AE5-9089-D6F3C7B9E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4920C-AD1F-4D53-A070-9F50877149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0892A-1D65-4697-8BDC-DEED9C797B6F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7DA89-1B6E-4B95-AE90-9C3A771A91F6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C37D-4715-46C0-9DF5-19F79061B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94EF3-831E-43FA-89ED-623872459FDE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30AB2-1F3A-44AD-91CC-E74CC2355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A6CB0-3275-4D09-853F-478A56DE6862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5A0FD-A68B-45E8-A539-2CAA63836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936C1-4353-4D8E-9CCF-A4CAA532F4FE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7A5E-20EB-4035-BC98-F177913DE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C8E7E8-FB16-49E0-BC43-E2DCE0B22028}" type="datetimeFigureOut">
              <a:rPr lang="ru-RU"/>
              <a:pPr>
                <a:defRPr/>
              </a:pPr>
              <a:t>25.05.2012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4249EF-5EFF-45E4-86DF-33280EAF4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87" r:id="rId2"/>
    <p:sldLayoutId id="2147483896" r:id="rId3"/>
    <p:sldLayoutId id="2147483888" r:id="rId4"/>
    <p:sldLayoutId id="2147483897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0062A9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00508C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0062A9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0062A9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412776"/>
            <a:ext cx="8305800" cy="1981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b="1" i="1" smtClean="0">
                <a:ln w="19050">
                  <a:solidFill>
                    <a:srgbClr val="7030A0">
                      <a:alpha val="25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Х</a:t>
            </a:r>
            <a:r>
              <a:rPr lang="ru-RU" b="1" i="1" smtClean="0">
                <a:ln w="19050">
                  <a:solidFill>
                    <a:srgbClr val="7030A0">
                      <a:alpha val="25000"/>
                    </a:srgbClr>
                  </a:solidFill>
                  <a:prstDash val="solid"/>
                  <a:round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одили   мы походами в далекие края</a:t>
            </a:r>
            <a:endParaRPr lang="ru-RU" b="1" i="1">
              <a:ln w="19050">
                <a:solidFill>
                  <a:srgbClr val="7030A0">
                    <a:alpha val="25000"/>
                  </a:srgbClr>
                </a:solidFill>
                <a:prstDash val="solid"/>
                <a:round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4300" y="4221163"/>
            <a:ext cx="417671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Презентация- знакомство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 </a:t>
            </a:r>
            <a:r>
              <a:rPr lang="ru-RU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Торжественная  демобилизация</a:t>
            </a:r>
            <a:endParaRPr lang="ru-RU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Катя\Рабочий стол\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7620001" cy="4905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И.И. Зайцев. Фото для презентации\1ф. ЗайцевИванИванович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785786" y="571480"/>
            <a:ext cx="3168352" cy="434253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3" name="Рисунок 4" descr="C:\Users\михаил\Desktop\0049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549275"/>
            <a:ext cx="16573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6" descr="C:\Users\михаил\Desktop\0008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4076700"/>
            <a:ext cx="183991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7" descr="C:\Users\михаил\Desktop\specialist-1-klassa-a4f2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0063" y="2924175"/>
            <a:ext cx="12477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И.И. Зайцев. Фото для презентации\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500034" y="714356"/>
            <a:ext cx="3495502" cy="452628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143375" y="1214438"/>
            <a:ext cx="4357688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Рослякове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декабре на ремонте в доке в снегу подобрал щенка, взял на лодку. Откормил, пригрел и пес остался жить на лодке. Прозвище у него было конечно же подобающее - Мичман Филиппов (Филька).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И.И. Зайцев. Фото для презентации\РУМБ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071538" y="1518552"/>
            <a:ext cx="6958556" cy="469653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0142" y="428604"/>
            <a:ext cx="7043758" cy="9429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клуб «Румб»</a:t>
            </a:r>
            <a:endParaRPr lang="ru-RU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И.И. Зайцев. Фото для презентации\IMG_0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634626" y="620688"/>
            <a:ext cx="7534427" cy="56439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:\И.И. Зайцев. Фото для презентации\IMG_19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85786" y="571480"/>
            <a:ext cx="7500990" cy="562574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И.И. Зайцев. Фото для презентации\IMG_2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642910" y="857232"/>
            <a:ext cx="3911230" cy="509778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254500" y="857250"/>
            <a:ext cx="4675188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Девиз  Ивана Иванович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«Сам погибай 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 товарищей  выручай»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:\И.И. Зайцев. Фото для презентации\IMG_9990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7166"/>
            <a:ext cx="4201326" cy="588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1042988" y="6334125"/>
            <a:ext cx="7129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onstantia" pitchFamily="18" charset="0"/>
              </a:rPr>
              <a:t>Зайцев    Иван Иванович</a:t>
            </a:r>
          </a:p>
        </p:txBody>
      </p:sp>
      <p:sp>
        <p:nvSpPr>
          <p:cNvPr id="6148" name="Прямоугольник 6"/>
          <p:cNvSpPr>
            <a:spLocks noChangeArrowheads="1"/>
          </p:cNvSpPr>
          <p:nvPr/>
        </p:nvSpPr>
        <p:spPr bwMode="auto">
          <a:xfrm>
            <a:off x="4716463" y="1773238"/>
            <a:ext cx="421163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onstantia" pitchFamily="18" charset="0"/>
              </a:rPr>
              <a:t>     Иван Иванович Зайцев родился 11 января 1961 года в старинном русском       городе Калач Воронежской области, в семье рабочих.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Оксана\Рабочий стол\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214554"/>
            <a:ext cx="5572164" cy="4149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михаил\Desktop\мои документы\подводный флот\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643314"/>
            <a:ext cx="2531110" cy="2531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6588125" y="6165850"/>
            <a:ext cx="2305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Золотой значок ГТО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Катя\Рабочий стол\бокс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500042"/>
            <a:ext cx="321471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500063" y="571500"/>
            <a:ext cx="4857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7175" name="TextBox 8"/>
          <p:cNvSpPr txBox="1">
            <a:spLocks noChangeArrowheads="1"/>
          </p:cNvSpPr>
          <p:nvPr/>
        </p:nvSpPr>
        <p:spPr bwMode="auto">
          <a:xfrm>
            <a:off x="500063" y="357188"/>
            <a:ext cx="464343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onstantia" pitchFamily="18" charset="0"/>
              </a:rPr>
              <a:t>Очень подвижный с детства он нашел правильное решение для  усмирения своей активности – занялся спортом.       </a:t>
            </a:r>
          </a:p>
          <a:p>
            <a:r>
              <a:rPr lang="ru-RU" b="1">
                <a:latin typeface="Constantia" pitchFamily="18" charset="0"/>
              </a:rPr>
              <a:t>    Ему были подвластны многие виды спорта: лыжи, легкая атлетика, бокс...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err="1" smtClean="0"/>
              <a:t>Крондштадт</a:t>
            </a:r>
            <a:endParaRPr lang="ru-RU" sz="2400"/>
          </a:p>
        </p:txBody>
      </p:sp>
      <p:pic>
        <p:nvPicPr>
          <p:cNvPr id="11" name="Picture 2" descr="F:\И.И. Зайцев. Фото для презентации\1ф. ЗайцевИванИванович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7166"/>
            <a:ext cx="2713037" cy="3721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Documents and Settings\Катя\Рабочий стол\К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196958"/>
            <a:ext cx="3071834" cy="2303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Documents and Settings\Катя\Рабочий стол\к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43240" y="3571876"/>
            <a:ext cx="4000081" cy="2663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Documents and Settings\Катя\Рабочий стол\к3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2285992"/>
            <a:ext cx="3927732" cy="2347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357563" y="357188"/>
            <a:ext cx="49291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«Готовиться команда для службы в ВМФ. Нужны подводники. Будешь водить подводные лодки».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7563" y="1357313"/>
            <a:ext cx="52863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Отправка на Балтику в легендарный город с трехвековой историей – Кронштадт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И.И. Зайцев. Фото для презентации\2. зайцев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725285" y="1609205"/>
            <a:ext cx="7693429" cy="4401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F:\И.И. Зайцев. Фото для презентации\Зайцев и сослуживцы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500042"/>
            <a:ext cx="3998913" cy="5688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642918"/>
            <a:ext cx="3900486" cy="1219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Молодые </a:t>
            </a:r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подводники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3438" y="2643188"/>
            <a:ext cx="4214812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Изучив подводный корабль, освоив на практике свою специальность, Иван Иванович  стал полноправным членом команды.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:\И.И. Зайцев. Фото для презентации\5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51520" y="1052736"/>
            <a:ext cx="5679091" cy="379419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2200" y="1124744"/>
            <a:ext cx="2357454" cy="87155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Кубе</a:t>
            </a:r>
            <a:endPara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Оксана\Рабочий стол\504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67544" y="620688"/>
            <a:ext cx="3528392" cy="556278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357166"/>
            <a:ext cx="5329246" cy="87155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Встреча подводников</a:t>
            </a:r>
            <a:endParaRPr lang="ru-RU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5" name="Picture 3" descr="C:\Documents and Settings\Оксана\Рабочий стол\d0b0d0bfd0bb-d0bfd0bed180d0bed181d0b5d0bdd0bed0ba-img_2218.jpg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786314" y="1507140"/>
            <a:ext cx="3429024" cy="4697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И.И. Зайцев. Фото для презентации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28596" y="1315996"/>
            <a:ext cx="7572428" cy="5049748"/>
          </a:xfr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214290"/>
            <a:ext cx="5972188" cy="108587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рулевой</a:t>
            </a:r>
            <a:endParaRPr lang="ru-RU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70C0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170</TotalTime>
  <Words>178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Constantia</vt:lpstr>
      <vt:lpstr>Wingdings 2</vt:lpstr>
      <vt:lpstr>Calibri</vt:lpstr>
      <vt:lpstr>Times New Roman</vt:lpstr>
      <vt:lpstr>Бумажная</vt:lpstr>
      <vt:lpstr>Ходили   мы походами в далекие края</vt:lpstr>
      <vt:lpstr>Слайд 2</vt:lpstr>
      <vt:lpstr>Слайд 3</vt:lpstr>
      <vt:lpstr>Крондштадт</vt:lpstr>
      <vt:lpstr>Слайд 5</vt:lpstr>
      <vt:lpstr>Молодые         подводники</vt:lpstr>
      <vt:lpstr>На Кубе</vt:lpstr>
      <vt:lpstr>Встреча подводников</vt:lpstr>
      <vt:lpstr>Лучший рулевой</vt:lpstr>
      <vt:lpstr> Торжественная  демобилизация</vt:lpstr>
      <vt:lpstr>Слайд 11</vt:lpstr>
      <vt:lpstr>Слайд 12</vt:lpstr>
      <vt:lpstr>Городской клуб «Румб»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Ходили   мы походами в далекие края</dc:title>
  <dc:creator>михаил</dc:creator>
  <cp:lastModifiedBy>Админ</cp:lastModifiedBy>
  <cp:revision>23</cp:revision>
  <dcterms:modified xsi:type="dcterms:W3CDTF">2012-05-25T00:56:26Z</dcterms:modified>
</cp:coreProperties>
</file>